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0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23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42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277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47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5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74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2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81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BC84C-F632-455B-BEC4-68D820E2B5CA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3ED6-3341-43F7-8D36-726A5DA1D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67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8" t="32773" r="28462"/>
          <a:stretch/>
        </p:blipFill>
        <p:spPr>
          <a:xfrm>
            <a:off x="1132609" y="1163782"/>
            <a:ext cx="2213264" cy="2389800"/>
          </a:xfrm>
          <a:prstGeom prst="rect">
            <a:avLst/>
          </a:prstGeom>
        </p:spPr>
      </p:pic>
      <p:sp>
        <p:nvSpPr>
          <p:cNvPr id="6" name="5 Llamada rectangular redondeada"/>
          <p:cNvSpPr/>
          <p:nvPr/>
        </p:nvSpPr>
        <p:spPr>
          <a:xfrm>
            <a:off x="3203848" y="476672"/>
            <a:ext cx="1944216" cy="1584176"/>
          </a:xfrm>
          <a:prstGeom prst="wedgeRoundRectCallout">
            <a:avLst>
              <a:gd name="adj1" fmla="val -53435"/>
              <a:gd name="adj2" fmla="val 651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Así es como funcionan las animaciones.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58" t="23894" r="24859"/>
          <a:stretch/>
        </p:blipFill>
        <p:spPr>
          <a:xfrm>
            <a:off x="5508104" y="2847369"/>
            <a:ext cx="3093043" cy="3988586"/>
          </a:xfrm>
          <a:prstGeom prst="rect">
            <a:avLst/>
          </a:prstGeom>
        </p:spPr>
      </p:pic>
      <p:sp>
        <p:nvSpPr>
          <p:cNvPr id="8" name="7 Llamada rectangular redondeada"/>
          <p:cNvSpPr/>
          <p:nvPr/>
        </p:nvSpPr>
        <p:spPr>
          <a:xfrm>
            <a:off x="3635896" y="2761494"/>
            <a:ext cx="1944216" cy="1584176"/>
          </a:xfrm>
          <a:prstGeom prst="wedgeRoundRectCallout">
            <a:avLst>
              <a:gd name="adj1" fmla="val 64145"/>
              <a:gd name="adj2" fmla="val 979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Wow</a:t>
            </a:r>
            <a:r>
              <a:rPr lang="es-ES" dirty="0"/>
              <a:t>, eso parece útil.</a:t>
            </a:r>
          </a:p>
        </p:txBody>
      </p:sp>
    </p:spTree>
    <p:extLst>
      <p:ext uri="{BB962C8B-B14F-4D97-AF65-F5344CB8AC3E}">
        <p14:creationId xmlns:p14="http://schemas.microsoft.com/office/powerpoint/2010/main" val="290413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8" t="32773" r="28462"/>
          <a:stretch/>
        </p:blipFill>
        <p:spPr>
          <a:xfrm>
            <a:off x="1132609" y="1163782"/>
            <a:ext cx="2213264" cy="2389800"/>
          </a:xfrm>
          <a:prstGeom prst="rect">
            <a:avLst/>
          </a:prstGeom>
        </p:spPr>
      </p:pic>
      <p:sp>
        <p:nvSpPr>
          <p:cNvPr id="6" name="5 Llamada rectangular redondeada"/>
          <p:cNvSpPr/>
          <p:nvPr/>
        </p:nvSpPr>
        <p:spPr>
          <a:xfrm>
            <a:off x="3203848" y="476672"/>
            <a:ext cx="1944216" cy="1584176"/>
          </a:xfrm>
          <a:prstGeom prst="wedgeRoundRectCallout">
            <a:avLst>
              <a:gd name="adj1" fmla="val -53435"/>
              <a:gd name="adj2" fmla="val 651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Así es como funcionan las transiciones.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58" t="23894" r="24859"/>
          <a:stretch/>
        </p:blipFill>
        <p:spPr>
          <a:xfrm>
            <a:off x="5508104" y="2847369"/>
            <a:ext cx="3093043" cy="3988586"/>
          </a:xfrm>
          <a:prstGeom prst="rect">
            <a:avLst/>
          </a:prstGeom>
        </p:spPr>
      </p:pic>
      <p:sp>
        <p:nvSpPr>
          <p:cNvPr id="7" name="6 Llamada rectangular redondeada"/>
          <p:cNvSpPr/>
          <p:nvPr/>
        </p:nvSpPr>
        <p:spPr>
          <a:xfrm>
            <a:off x="3635896" y="2761494"/>
            <a:ext cx="1944216" cy="1584176"/>
          </a:xfrm>
          <a:prstGeom prst="wedgeRoundRectCallout">
            <a:avLst>
              <a:gd name="adj1" fmla="val 64145"/>
              <a:gd name="adj2" fmla="val 979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Seguro que con estas herramientas te queda un cómic muy chulo.</a:t>
            </a:r>
          </a:p>
        </p:txBody>
      </p:sp>
    </p:spTree>
    <p:extLst>
      <p:ext uri="{BB962C8B-B14F-4D97-AF65-F5344CB8AC3E}">
        <p14:creationId xmlns:p14="http://schemas.microsoft.com/office/powerpoint/2010/main" val="4275247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32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Alolapalooza</dc:creator>
  <cp:lastModifiedBy>Carlota Ortega Macías</cp:lastModifiedBy>
  <cp:revision>4</cp:revision>
  <dcterms:created xsi:type="dcterms:W3CDTF">2020-03-12T19:02:52Z</dcterms:created>
  <dcterms:modified xsi:type="dcterms:W3CDTF">2020-03-13T09:30:39Z</dcterms:modified>
</cp:coreProperties>
</file>